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6858000" cx="9144000"/>
  <p:notesSz cx="6985000" cy="9271000"/>
  <p:embeddedFontLst>
    <p:embeddedFont>
      <p:font typeface="Corbel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Corbel-boldItalic.fntdata"/><Relationship Id="rId10" Type="http://schemas.openxmlformats.org/officeDocument/2006/relationships/font" Target="fonts/Corbel-italic.fntdata"/><Relationship Id="rId9" Type="http://schemas.openxmlformats.org/officeDocument/2006/relationships/font" Target="fonts/Corbel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Corbel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64375" y="695325"/>
            <a:ext cx="4656875" cy="3476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98500" y="4403725"/>
            <a:ext cx="5588000" cy="41719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98500" y="4403725"/>
            <a:ext cx="5588000" cy="41719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64375" y="695325"/>
            <a:ext cx="4656875" cy="3476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 txBox="1"/>
          <p:nvPr>
            <p:ph idx="1" type="body"/>
          </p:nvPr>
        </p:nvSpPr>
        <p:spPr>
          <a:xfrm>
            <a:off x="698500" y="4403725"/>
            <a:ext cx="5588000" cy="41719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2:notes"/>
          <p:cNvSpPr/>
          <p:nvPr>
            <p:ph idx="2" type="sldImg"/>
          </p:nvPr>
        </p:nvSpPr>
        <p:spPr>
          <a:xfrm>
            <a:off x="1164375" y="695325"/>
            <a:ext cx="4656875" cy="3476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i="0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Relationship Id="rId4" Type="http://schemas.openxmlformats.org/officeDocument/2006/relationships/image" Target="../media/image3.jpg"/><Relationship Id="rId5" Type="http://schemas.openxmlformats.org/officeDocument/2006/relationships/image" Target="../media/image5.jpg"/><Relationship Id="rId6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/>
          <p:nvPr/>
        </p:nvSpPr>
        <p:spPr>
          <a:xfrm>
            <a:off x="304800" y="228600"/>
            <a:ext cx="4114800" cy="6477000"/>
          </a:xfrm>
          <a:prstGeom prst="rect">
            <a:avLst/>
          </a:prstGeom>
          <a:noFill/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3"/>
          <p:cNvSpPr/>
          <p:nvPr/>
        </p:nvSpPr>
        <p:spPr>
          <a:xfrm>
            <a:off x="4648200" y="228600"/>
            <a:ext cx="4191000" cy="6477000"/>
          </a:xfrm>
          <a:prstGeom prst="rect">
            <a:avLst/>
          </a:prstGeom>
          <a:noFill/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3"/>
          <p:cNvSpPr txBox="1"/>
          <p:nvPr/>
        </p:nvSpPr>
        <p:spPr>
          <a:xfrm>
            <a:off x="14844" y="6610350"/>
            <a:ext cx="144978" cy="2154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3"/>
          <p:cNvSpPr txBox="1"/>
          <p:nvPr/>
        </p:nvSpPr>
        <p:spPr>
          <a:xfrm>
            <a:off x="8944871" y="6646966"/>
            <a:ext cx="235962" cy="2154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endParaRPr/>
          </a:p>
        </p:txBody>
      </p:sp>
      <p:pic>
        <p:nvPicPr>
          <p:cNvPr id="88" name="Google Shape;88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66800" y="2481262"/>
            <a:ext cx="2324100" cy="1971675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3"/>
          <p:cNvSpPr/>
          <p:nvPr/>
        </p:nvSpPr>
        <p:spPr>
          <a:xfrm>
            <a:off x="4720549" y="343168"/>
            <a:ext cx="4224322" cy="55861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 u="sng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 u="sng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NAMES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CPL JONATHAN ALANIZ 	CPL ISAAC A. AMEZCUA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CPL NAOMI G. ARELLANOBLACKHAWK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CPL KEVIN E. ARRANT 	CPL SARAH M. ARROYO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CPL LALYDIA L. BELONE		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GYSGT SHAUNTAVIA T. BLACKMON	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LCPL SYDNEY J. BRINK 	CPL HAWKINS CAMPBELL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CPL CHANCE, AUTUM S.	LCPL JAVIER CHAVEZ	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CPL CHAD L. DALLAS	CPL JOHNNIE DAVIS III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CPL DEXTERJOSE A. DIN	SGT JOHN K. DOKU JR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CPL DANZEL L. FELLOWS 	SSGT MARK A. FIGUEROA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CPL SAMANTHA M. FISK 	SGT JUSTIN M. FORGETTE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CPL EMMA J. GAMBINI 	CPL REUBEN A. GARCIA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CPL NAOMI J. GIRON	CPL CRISOFORO GOMEZ JR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SGT SEAN E. GREENLEE 	CPL CHRISTOPHE HAYNES</a:t>
            </a:r>
            <a:endParaRPr sz="1200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CPL VICTOR HERNANDEZ 	CPL JOSEPHINE HINOJOS 	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CPL WILLIAM F.HOLGUIN 	CPL KOLTON B.HOULE 	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CPL DARNELL JEFFERSON 	CPL MERLE W. JOSLIN III 	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LCPL  LAUREN N. MAGEE 	CPL ALICIA N. MAJOR	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CPL  ANDREW MELGAR 	SGT ALEXANDER V. MIDDLETON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SGT MARLENE A. PEREZ 	CPL EDGAR E. REYES 	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CPL JUAN RODRIGUEZ III 	CPL DIONY J. ROJAS 	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LCPL ANTHONY ROMAN	CPL ALINA SANCHEZ 	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CPL ANGELICA SHANKMAN CPL MICHAEL R. SMERK 	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CPL JAMES T. SMITH 	CPL ANDREW E. STEVENS 	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CPL CARLOS S. TRUJILLO	CPL STEVE A. VICTORINO</a:t>
            </a:r>
            <a:endParaRPr sz="1200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CPL MARQUIS WHITESIDE 	CPL MELINDA WHITESIDE 	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CPL STEVEN J. WILSON</a:t>
            </a:r>
            <a:endParaRPr b="1" sz="1500" u="sng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90" name="Google Shape;90;p13"/>
          <p:cNvSpPr txBox="1"/>
          <p:nvPr/>
        </p:nvSpPr>
        <p:spPr>
          <a:xfrm>
            <a:off x="518253" y="316985"/>
            <a:ext cx="3806042" cy="65556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CEREMONY SEQUENCE OF EVENTS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Regiment’s Own Video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Invocation given by Chaplain Earls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National Anthem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Opening Remarks by Battalion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Commander LtCol Fitzgerald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Letter from the Commandant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Certificate Presentation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Anchors Away and Marines’ Hymn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**Refreshments will be served next door in the Social Hall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Immediately following the ceremony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4"/>
          <p:cNvSpPr/>
          <p:nvPr/>
        </p:nvSpPr>
        <p:spPr>
          <a:xfrm>
            <a:off x="4648200" y="152400"/>
            <a:ext cx="4267200" cy="6553200"/>
          </a:xfrm>
          <a:prstGeom prst="roundRect">
            <a:avLst>
              <a:gd fmla="val 16667" name="adj"/>
            </a:avLst>
          </a:prstGeom>
          <a:noFill/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4"/>
          <p:cNvSpPr txBox="1"/>
          <p:nvPr/>
        </p:nvSpPr>
        <p:spPr>
          <a:xfrm>
            <a:off x="14844" y="6610350"/>
            <a:ext cx="144978" cy="2154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4"/>
          <p:cNvSpPr txBox="1"/>
          <p:nvPr/>
        </p:nvSpPr>
        <p:spPr>
          <a:xfrm>
            <a:off x="8835196" y="6606988"/>
            <a:ext cx="144978" cy="2154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4"/>
          <p:cNvSpPr/>
          <p:nvPr/>
        </p:nvSpPr>
        <p:spPr>
          <a:xfrm>
            <a:off x="228600" y="168589"/>
            <a:ext cx="4267200" cy="6553200"/>
          </a:xfrm>
          <a:prstGeom prst="roundRect">
            <a:avLst>
              <a:gd fmla="val 16667" name="adj"/>
            </a:avLst>
          </a:prstGeom>
          <a:noFill/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C:\Users\jacquelynn.MUNCY\Desktop\Program\Marine's Hymn1.jpg" id="99" name="Google Shape;99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64265" y="419100"/>
            <a:ext cx="3741434" cy="6019800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14"/>
          <p:cNvSpPr/>
          <p:nvPr/>
        </p:nvSpPr>
        <p:spPr>
          <a:xfrm>
            <a:off x="4643717" y="164872"/>
            <a:ext cx="4267200" cy="6553200"/>
          </a:xfrm>
          <a:prstGeom prst="roundRect">
            <a:avLst>
              <a:gd fmla="val 16667" name="adj"/>
            </a:avLst>
          </a:prstGeom>
          <a:solidFill>
            <a:schemeClr val="dk2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4"/>
          <p:cNvSpPr txBox="1"/>
          <p:nvPr/>
        </p:nvSpPr>
        <p:spPr>
          <a:xfrm>
            <a:off x="5270138" y="2078505"/>
            <a:ext cx="3301818" cy="19389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u="sng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ALWAYS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u="sng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FAITHFUL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u="sng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CEREMONY</a:t>
            </a:r>
            <a:endParaRPr sz="4000" u="sng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2" name="Google Shape;102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915972" y="501503"/>
            <a:ext cx="931263" cy="990600"/>
          </a:xfrm>
          <a:prstGeom prst="ellipse">
            <a:avLst/>
          </a:prstGeom>
          <a:noFill/>
          <a:ln cap="rnd" cmpd="sng" w="63500">
            <a:solidFill>
              <a:srgbClr val="333333"/>
            </a:solidFill>
            <a:prstDash val="solid"/>
            <a:round/>
            <a:headEnd len="sm" w="sm" type="none"/>
            <a:tailEnd len="sm" w="sm" type="none"/>
          </a:ln>
          <a:effectLst>
            <a:outerShdw blurRad="381000" sx="-80000" rotWithShape="0" dir="5400000" dist="292100" sy="-18000">
              <a:srgbClr val="000000">
                <a:alpha val="21960"/>
              </a:srgbClr>
            </a:outerShdw>
          </a:effectLst>
        </p:spPr>
      </p:pic>
      <p:pic>
        <p:nvPicPr>
          <p:cNvPr id="103" name="Google Shape;103;p1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598908" y="5486197"/>
            <a:ext cx="1029194" cy="1094771"/>
          </a:xfrm>
          <a:prstGeom prst="ellipse">
            <a:avLst/>
          </a:prstGeom>
          <a:noFill/>
          <a:ln cap="rnd" cmpd="sng" w="63500">
            <a:solidFill>
              <a:srgbClr val="333333"/>
            </a:solidFill>
            <a:prstDash val="solid"/>
            <a:round/>
            <a:headEnd len="sm" w="sm" type="none"/>
            <a:tailEnd len="sm" w="sm" type="none"/>
          </a:ln>
          <a:effectLst>
            <a:outerShdw blurRad="381000" sx="-80000" rotWithShape="0" dir="5400000" dist="292100" sy="-18000">
              <a:srgbClr val="000000">
                <a:alpha val="21960"/>
              </a:srgbClr>
            </a:outerShdw>
          </a:effectLst>
        </p:spPr>
      </p:pic>
      <p:pic>
        <p:nvPicPr>
          <p:cNvPr id="104" name="Google Shape;104;p1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915972" y="4235302"/>
            <a:ext cx="2162176" cy="2162176"/>
          </a:xfrm>
          <a:prstGeom prst="roundRect">
            <a:avLst>
              <a:gd fmla="val 8594" name="adj"/>
            </a:avLst>
          </a:prstGeom>
          <a:solidFill>
            <a:srgbClr val="ECECEC"/>
          </a:solidFill>
          <a:ln>
            <a:noFill/>
          </a:ln>
          <a:effectLst>
            <a:reflection blurRad="0" dir="5400000" dist="5000" endA="0" endPos="28000" fadeDir="5400000" kx="0" rotWithShape="0" algn="bl" stA="38000" stPos="0" sy="-100000" ky="0"/>
          </a:effectLst>
        </p:spPr>
      </p:pic>
      <p:sp>
        <p:nvSpPr>
          <p:cNvPr id="105" name="Google Shape;105;p14"/>
          <p:cNvSpPr/>
          <p:nvPr/>
        </p:nvSpPr>
        <p:spPr>
          <a:xfrm>
            <a:off x="6760708" y="806303"/>
            <a:ext cx="1676400" cy="685800"/>
          </a:xfrm>
          <a:prstGeom prst="rect">
            <a:avLst/>
          </a:prstGeom>
          <a:solidFill>
            <a:schemeClr val="dk2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May 23, 2013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1330</a:t>
            </a:r>
            <a:endParaRPr b="1"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>
    <mc:Choice Requires="p14">
      <p:transition p14:dur="100">
        <p:fade thruBlk="1"/>
      </p:transition>
    </mc:Choice>
    <mc:Fallback>
      <p:transition>
        <p:fade/>
      </p:transition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