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985000" cy="9271000"/>
  <p:embeddedFontLst>
    <p:embeddedFont>
      <p:font typeface="Corbel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orbel-boldItalic.fntdata"/><Relationship Id="rId10" Type="http://schemas.openxmlformats.org/officeDocument/2006/relationships/font" Target="fonts/Corbel-italic.fntdata"/><Relationship Id="rId9" Type="http://schemas.openxmlformats.org/officeDocument/2006/relationships/font" Target="fonts/Corbel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rbe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4375" y="695325"/>
            <a:ext cx="4656875" cy="3476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64375" y="695325"/>
            <a:ext cx="4656875" cy="3476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64375" y="695325"/>
            <a:ext cx="4656875" cy="3476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5.jpg"/><Relationship Id="rId6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304800" y="228600"/>
            <a:ext cx="4114800" cy="6477000"/>
          </a:xfrm>
          <a:prstGeom prst="rect">
            <a:avLst/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4648200" y="228600"/>
            <a:ext cx="4191000" cy="6477000"/>
          </a:xfrm>
          <a:prstGeom prst="rect">
            <a:avLst/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4844" y="6610350"/>
            <a:ext cx="14497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8944871" y="6646966"/>
            <a:ext cx="23596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" y="2481262"/>
            <a:ext cx="2324100" cy="19716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/>
          <p:nvPr/>
        </p:nvSpPr>
        <p:spPr>
          <a:xfrm>
            <a:off x="4720549" y="343168"/>
            <a:ext cx="4224322" cy="55861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 u="sng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NAMES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JONATHAN ALANIZ 	CPL ISAAC A. AMEZCUA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NAOMI G. ARELLANOBLACKHAWK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KEVIN E. ARRANT 	CPL SARAH M. ARROYO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LALYDIA L. BELONE	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GYSGT SHAUNTAVIA T. BLACKMON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LCPL SYDNEY J. BRINK 	CPL HAWKINS CAMPBELL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CHANCE, AUTUM S.	LCPL JAVIER CHAVEZ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CHAD L. DALLAS	CPL JOHNNIE DAVIS III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DEXTERJOSE A. DIN	SGT JOHN K. DOKU JR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DANZEL L. FELLOWS 	SSGT MARK A. FIGUEROA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SAMANTHA M. FISK 	SGT JUSTIN M. FORGETTE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EMMA J. GAMBINI 	CPL REUBEN A. GARCIA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NAOMI J. GIRON	CPL CRISOFORO GOMEZ JR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SGT SEAN E. GREENLEE 	CPL CHRISTOPHE HAYNES</a:t>
            </a:r>
            <a:endParaRPr sz="12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VICTOR HERNANDEZ 	CPL JOSEPHINE HINOJOS 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WILLIAM F.HOLGUIN 	CPL KOLTON B.HOULE 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DARNELL JEFFERSON 	CPL MERLE W. JOSLIN III 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LCPL  LAUREN N. MAGEE 	CPL ALICIA N. MAJOR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 ANDREW MELGAR 	SGT ALEXANDER V. MIDDLETON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SGT MARLENE A. PEREZ 	CPL EDGAR E. REYES 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JUAN RODRIGUEZ III 	CPL DIONY J. ROJAS 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LCPL ANTHONY ROMAN	CPL ALINA SANCHEZ 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ANGELICA SHANKMAN CPL MICHAEL R. SMERK 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JAMES T. SMITH 	CPL ANDREW E. STEVENS 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CARLOS S. TRUJILLO	CPL STEVE A. VICTORINO</a:t>
            </a:r>
            <a:endParaRPr sz="12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MARQUIS WHITESIDE 	CPL MELINDA WHITESIDE 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CPL STEVEN J. WILSON</a:t>
            </a:r>
            <a:endParaRPr b="1" sz="1500" u="sng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18253" y="316985"/>
            <a:ext cx="3806042" cy="6555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CEREMONY SEQUENCE OF EVENTS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Regiment’s Own Video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Invocation given by Chaplain Earls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Anthem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 Remarks by Battalion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Commander LtCol Fitzgerald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Letter from the Commandant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Certificate Presentation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Anchors Away and Marines’ Hymn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**Refreshments will be served next door in the Social Hall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Immediately following the ceremony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>
            <a:off x="4648200" y="152400"/>
            <a:ext cx="4267200" cy="655320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14844" y="6610350"/>
            <a:ext cx="14497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8835196" y="6606988"/>
            <a:ext cx="14497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228600" y="168589"/>
            <a:ext cx="4267200" cy="655320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jacquelynn.MUNCY\Desktop\Program\Marine's Hymn1.jpg" id="99" name="Google Shape;9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265" y="419100"/>
            <a:ext cx="3741434" cy="60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/>
          <p:nvPr/>
        </p:nvSpPr>
        <p:spPr>
          <a:xfrm>
            <a:off x="4643717" y="164872"/>
            <a:ext cx="4267200" cy="65532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5270138" y="2078505"/>
            <a:ext cx="3301818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ALWAYS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FAITHFUL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CEREMONY</a:t>
            </a:r>
            <a:endParaRPr sz="4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15972" y="501503"/>
            <a:ext cx="931263" cy="990600"/>
          </a:xfrm>
          <a:prstGeom prst="ellipse">
            <a:avLst/>
          </a:prstGeom>
          <a:noFill/>
          <a:ln cap="rnd" cmpd="sng" w="6350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  <a:effectLst>
            <a:outerShdw blurRad="381000" sx="-80000" rotWithShape="0" dir="5400000" dist="292100" sy="-18000">
              <a:srgbClr val="000000">
                <a:alpha val="21960"/>
              </a:srgbClr>
            </a:outerShdw>
          </a:effectLst>
        </p:spPr>
      </p:pic>
      <p:pic>
        <p:nvPicPr>
          <p:cNvPr id="103" name="Google Shape;103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98908" y="5486197"/>
            <a:ext cx="1029194" cy="1094771"/>
          </a:xfrm>
          <a:prstGeom prst="ellipse">
            <a:avLst/>
          </a:prstGeom>
          <a:noFill/>
          <a:ln cap="rnd" cmpd="sng" w="6350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  <a:effectLst>
            <a:outerShdw blurRad="381000" sx="-80000" rotWithShape="0" dir="5400000" dist="292100" sy="-18000">
              <a:srgbClr val="000000">
                <a:alpha val="21960"/>
              </a:srgbClr>
            </a:outerShdw>
          </a:effectLst>
        </p:spPr>
      </p:pic>
      <p:pic>
        <p:nvPicPr>
          <p:cNvPr id="104" name="Google Shape;104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15972" y="4235302"/>
            <a:ext cx="2162176" cy="2162176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  <p:sp>
        <p:nvSpPr>
          <p:cNvPr id="105" name="Google Shape;105;p14"/>
          <p:cNvSpPr/>
          <p:nvPr/>
        </p:nvSpPr>
        <p:spPr>
          <a:xfrm>
            <a:off x="6760708" y="806303"/>
            <a:ext cx="1676400" cy="685800"/>
          </a:xfrm>
          <a:prstGeom prst="rect">
            <a:avLst/>
          </a:prstGeom>
          <a:solidFill>
            <a:schemeClr val="dk2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May 23, 2013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1330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p14:dur="100">
        <p:fade thruBlk="1"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